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6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1B798-80C6-A34C-97D4-4BBE47B1CB3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48C12-FE33-AD49-A2FC-A9E385EC4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9" Type="http://schemas.microsoft.com/office/2007/relationships/media" Target="../media/media3.mp4"/><Relationship Id="rId8" Type="http://schemas.openxmlformats.org/officeDocument/2006/relationships/video" Target="../media/media3.mp4"/><Relationship Id="rId7" Type="http://schemas.openxmlformats.org/officeDocument/2006/relationships/image" Target="../media/image17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16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microsoft.com/office/2007/relationships/media" Target="../media/media4.mp4"/><Relationship Id="rId2" Type="http://schemas.openxmlformats.org/officeDocument/2006/relationships/video" Target="../media/media4.mp4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04634" y="3289738"/>
            <a:ext cx="210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🤖️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0804634" y="3909848"/>
            <a:ext cx="210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🤖️</a:t>
            </a:r>
            <a:endParaRPr kumimoji="1"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653" y="2882489"/>
            <a:ext cx="845961" cy="17378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  <p:pic>
        <p:nvPicPr>
          <p:cNvPr id="4" name="App Preview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3850" y="1212850"/>
            <a:ext cx="2880360" cy="5296535"/>
          </a:xfrm>
          <a:prstGeom prst="rect">
            <a:avLst/>
          </a:prstGeom>
        </p:spPr>
      </p:pic>
      <p:pic>
        <p:nvPicPr>
          <p:cNvPr id="5" name="Settings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1440" y="1212850"/>
            <a:ext cx="2880360" cy="5296535"/>
          </a:xfrm>
          <a:prstGeom prst="rect">
            <a:avLst/>
          </a:prstGeom>
        </p:spPr>
      </p:pic>
      <p:pic>
        <p:nvPicPr>
          <p:cNvPr id="7" name="Human-AI-Seeker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53280" y="1212850"/>
            <a:ext cx="2879725" cy="52965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61440" y="855345"/>
            <a:ext cx="1207770" cy="275590"/>
          </a:xfrm>
          <a:prstGeom prst="rect">
            <a:avLst/>
          </a:prstGeom>
          <a:solidFill>
            <a:srgbClr val="8C6CED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200" i="1">
                <a:solidFill>
                  <a:schemeClr val="bg1"/>
                </a:solidFill>
                <a:latin typeface="Helvetica Neue Light Italic" panose="02000503000000020004" charset="0"/>
                <a:cs typeface="Helvetica Neue Light Italic" panose="02000503000000020004" charset="0"/>
              </a:rPr>
              <a:t>Login settings</a:t>
            </a:r>
            <a:endParaRPr lang="en-US" altLang="zh-CN" sz="1200" i="1">
              <a:solidFill>
                <a:schemeClr val="bg1"/>
              </a:solidFill>
              <a:latin typeface="Helvetica Neue Light Italic" panose="02000503000000020004" charset="0"/>
              <a:cs typeface="Helvetica Neue Light Italic" panose="0200050300000002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3280" y="855345"/>
            <a:ext cx="1750695" cy="275590"/>
          </a:xfrm>
          <a:prstGeom prst="rect">
            <a:avLst/>
          </a:prstGeom>
          <a:solidFill>
            <a:srgbClr val="8C6CED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200" i="1">
                <a:solidFill>
                  <a:schemeClr val="bg1"/>
                </a:solidFill>
                <a:latin typeface="Helvetica Neue Light Italic" panose="02000503000000020004" charset="0"/>
                <a:cs typeface="Helvetica Neue Light Italic" panose="02000503000000020004" charset="0"/>
              </a:rPr>
              <a:t>H</a:t>
            </a:r>
            <a:r>
              <a:rPr lang="en-US" altLang="zh-CN" sz="1200" i="1">
                <a:solidFill>
                  <a:schemeClr val="bg1"/>
                </a:solidFill>
                <a:latin typeface="Helvetica Neue Light Italic" panose="02000503000000020004" charset="0"/>
                <a:cs typeface="Helvetica Neue Light Italic" panose="02000503000000020004" charset="0"/>
              </a:rPr>
              <a:t>uman &amp; AI Supporter</a:t>
            </a:r>
            <a:endParaRPr lang="en-US" altLang="zh-CN" sz="1200" i="1">
              <a:solidFill>
                <a:schemeClr val="bg1"/>
              </a:solidFill>
              <a:latin typeface="Helvetica Neue Light Italic" panose="02000503000000020004" charset="0"/>
              <a:cs typeface="Helvetica Neue Light Italic" panose="020005030000000200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43850" y="855345"/>
            <a:ext cx="2149475" cy="275590"/>
          </a:xfrm>
          <a:prstGeom prst="rect">
            <a:avLst/>
          </a:prstGeom>
          <a:solidFill>
            <a:srgbClr val="8C6CED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200" i="1">
                <a:solidFill>
                  <a:schemeClr val="bg1"/>
                </a:solidFill>
                <a:latin typeface="Helvetica Neue Light Italic" panose="02000503000000020004" charset="0"/>
                <a:cs typeface="Helvetica Neue Light Italic" panose="02000503000000020004" charset="0"/>
              </a:rPr>
              <a:t>H</a:t>
            </a:r>
            <a:r>
              <a:rPr lang="en-US" altLang="zh-CN" sz="1200" i="1">
                <a:solidFill>
                  <a:schemeClr val="bg1"/>
                </a:solidFill>
                <a:latin typeface="Helvetica Neue Light Italic" panose="02000503000000020004" charset="0"/>
                <a:cs typeface="Helvetica Neue Light Italic" panose="02000503000000020004" charset="0"/>
              </a:rPr>
              <a:t>uman &amp; AI Support-seeker</a:t>
            </a:r>
            <a:endParaRPr lang="en-US" altLang="zh-CN" sz="1200" i="1">
              <a:solidFill>
                <a:schemeClr val="bg1"/>
              </a:solidFill>
              <a:latin typeface="Helvetica Neue Light Italic" panose="02000503000000020004" charset="0"/>
              <a:cs typeface="Helvetica Neue Light Italic" panose="0200050300000002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0">
              <p:cMediaNode>
                <p:cTn id="4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"/>
            <a:ext cx="12192000" cy="6855968"/>
          </a:xfrm>
          <a:prstGeom prst="rect">
            <a:avLst/>
          </a:prstGeom>
        </p:spPr>
      </p:pic>
      <p:pic>
        <p:nvPicPr>
          <p:cNvPr id="2" name="Human-Human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40" y="1148715"/>
            <a:ext cx="8970010" cy="53460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55035" y="804545"/>
            <a:ext cx="876935" cy="275590"/>
          </a:xfrm>
          <a:prstGeom prst="rect">
            <a:avLst/>
          </a:prstGeom>
          <a:solidFill>
            <a:srgbClr val="8C6CED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200" i="1">
                <a:solidFill>
                  <a:schemeClr val="bg1"/>
                </a:solidFill>
                <a:latin typeface="Helvetica Neue Light Italic" panose="02000503000000020004" charset="0"/>
                <a:cs typeface="Helvetica Neue Light Italic" panose="02000503000000020004" charset="0"/>
              </a:rPr>
              <a:t>Supporter</a:t>
            </a:r>
            <a:endParaRPr lang="en-US" altLang="zh-CN" sz="1200" i="1">
              <a:solidFill>
                <a:schemeClr val="bg1"/>
              </a:solidFill>
              <a:latin typeface="Helvetica Neue Light Italic" panose="02000503000000020004" charset="0"/>
              <a:cs typeface="Helvetica Neue Light Italic" panose="020005030000000200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38745" y="804545"/>
            <a:ext cx="1318895" cy="275590"/>
          </a:xfrm>
          <a:prstGeom prst="rect">
            <a:avLst/>
          </a:prstGeom>
          <a:solidFill>
            <a:srgbClr val="8C6CED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200" i="1">
                <a:solidFill>
                  <a:schemeClr val="bg1"/>
                </a:solidFill>
                <a:latin typeface="Helvetica Neue Light Italic" panose="02000503000000020004" charset="0"/>
                <a:cs typeface="Helvetica Neue Light Italic" panose="02000503000000020004" charset="0"/>
              </a:rPr>
              <a:t>Support-seeker</a:t>
            </a:r>
            <a:endParaRPr lang="en-US" altLang="zh-CN" sz="1200" i="1">
              <a:solidFill>
                <a:schemeClr val="bg1"/>
              </a:solidFill>
              <a:latin typeface="Helvetica Neue Light Italic" panose="02000503000000020004" charset="0"/>
              <a:cs typeface="Helvetica Neue Light Italic" panose="0200050300000002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WPS 演示</Application>
  <PresentationFormat>宽屏</PresentationFormat>
  <Paragraphs>14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Helvetica Neue Light Italic</vt:lpstr>
      <vt:lpstr>微软雅黑</vt:lpstr>
      <vt:lpstr>汉仪旗黑</vt:lpstr>
      <vt:lpstr>宋体</vt:lpstr>
      <vt:lpstr>Arial Unicode MS</vt:lpstr>
      <vt:lpstr>等线 Light</vt:lpstr>
      <vt:lpstr>汉仪中等线KW</vt:lpstr>
      <vt:lpstr>等线</vt:lpstr>
      <vt:lpstr>Calibri</vt:lpstr>
      <vt:lpstr>Helvetica Neue</vt:lpstr>
      <vt:lpstr>汉仪书宋二KW</vt:lpstr>
      <vt:lpstr>Apple Color Emoji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Cecilia Hung</dc:creator>
  <cp:lastModifiedBy>Fille hautaine</cp:lastModifiedBy>
  <cp:revision>14</cp:revision>
  <dcterms:created xsi:type="dcterms:W3CDTF">2023-05-23T14:53:24Z</dcterms:created>
  <dcterms:modified xsi:type="dcterms:W3CDTF">2023-05-23T14:53:24Z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EEF3A6CCA0B01C18D8CA6C6452104D10</vt:lpwstr>
  </property>
  <property fmtid="{D5CDD505-2E9C-101B-9397-08002B2CF9AE}" pid="3" name="KSOProductBuildVer">
    <vt:lpwstr>2052-4.6.0.7435</vt:lpwstr>
  </property>
</Properties>
</file>